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94" r:id="rId3"/>
    <p:sldId id="257" r:id="rId4"/>
    <p:sldId id="299" r:id="rId5"/>
    <p:sldId id="267" r:id="rId6"/>
    <p:sldId id="259" r:id="rId7"/>
    <p:sldId id="270" r:id="rId8"/>
    <p:sldId id="305" r:id="rId9"/>
    <p:sldId id="307" r:id="rId10"/>
    <p:sldId id="302" r:id="rId11"/>
    <p:sldId id="308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8000"/>
    <a:srgbClr val="99FFCC"/>
    <a:srgbClr val="CC0099"/>
    <a:srgbClr val="CC9900"/>
    <a:srgbClr val="CCECFF"/>
    <a:srgbClr val="F8F1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D780-BCF1-49CF-905E-9627617CBC0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2ABC-2C80-4A00-A86C-0A3B903FD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প্রশ্ন করা যায়-শিক্ষার্থীদের শিক্ষক সহায়তা করবেন।সর্বোচ্চ ২-৩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নির্ধারণ করা যায়  ।এক্ষেত্রে দুটি ছবির সাথে সম্পর্ক স্থাপন করতে  হবে ।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১৫-২০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শিক্ষার্থীরা জোড়ায় আলোচনা করে সুবিধা অসুবিধাগুলো লিখবে বা বলবে ।সুবিধা ও অসুবিধা থেকেই শিক্ষার্থীরা সিদ্ধান্তে পৌছাবে যে কোন জীব একা বাস করতে পারে না । চিত্রে বসবাস করার উপাদানগুলো  শিক্ষক শিক্ষার্থীদের দ্বারা বোর্ড লিখাবেন 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শিক্ষক শিক্ষার্থীদের সহায়তায়</a:t>
            </a:r>
            <a:r>
              <a:rPr lang="bn-BD" baseline="0" dirty="0" smtClean="0"/>
              <a:t> প্রশ্ন উত্তরের মাধ্যমে  পাঠে অগ্রসর হবেন ।  প্রয়োজনে আরো ছবি সংযোজন করা যেতে পারে 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 দেখে শিক্ষার্থীরা পরিবেশের ভারসাম্য নষ্ট হওয়ার কারণগুলো চিহ্নিত করে ব্ল্যাকবোর্ডে লিখবে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দলগত কাজে প্রত্যেক দলের প্রতি সদস্যের জন্য আলাদা আলাদা কাজ ভাগ করা থাকবে</a:t>
            </a:r>
            <a:r>
              <a:rPr lang="bn-BD" baseline="0" dirty="0" smtClean="0"/>
              <a:t> । </a:t>
            </a:r>
            <a:endParaRPr lang="bn-BD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 শিক্ষক</a:t>
            </a:r>
            <a:r>
              <a:rPr lang="bn-BD" baseline="0" dirty="0" smtClean="0"/>
              <a:t> প্রতি দলে শিক্ষার্থীদের ছকটি সরবরাহ করবেন । </a:t>
            </a:r>
            <a:r>
              <a:rPr lang="bn-BD" dirty="0" smtClean="0"/>
              <a:t>প্রত্যেক দলের জন্য  কাজ সম্পন্ন ও দল কর্তৃক</a:t>
            </a:r>
            <a:r>
              <a:rPr lang="bn-BD" baseline="0" dirty="0" smtClean="0"/>
              <a:t> উপস্থাপনের জন্য </a:t>
            </a:r>
            <a:r>
              <a:rPr lang="bn-BD" dirty="0" smtClean="0"/>
              <a:t>সময় নির্ধারণ</a:t>
            </a:r>
            <a:r>
              <a:rPr lang="bn-BD" baseline="0" dirty="0" smtClean="0"/>
              <a:t> করা থাকবে ।প্রয়োজনীয় ক্ষেত্রে শিক্ষক শিক্ষার্থীদের সহায়তা করবেন। প্রয়োজনীয় ক্ষেত্রে সংযোজন /বিযোজন করতে পারেন 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9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71800"/>
            <a:ext cx="6934200" cy="12192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810000"/>
            <a:ext cx="8458200" cy="2133600"/>
            <a:chOff x="533400" y="3810000"/>
            <a:chExt cx="8458200" cy="2133600"/>
          </a:xfrm>
        </p:grpSpPr>
        <p:sp>
          <p:nvSpPr>
            <p:cNvPr id="6" name="Rectangle 5"/>
            <p:cNvSpPr/>
            <p:nvPr/>
          </p:nvSpPr>
          <p:spPr>
            <a:xfrm>
              <a:off x="533400" y="3810000"/>
              <a:ext cx="8458200" cy="2133600"/>
            </a:xfrm>
            <a:prstGeom prst="rect">
              <a:avLst/>
            </a:prstGeom>
            <a:solidFill>
              <a:schemeClr val="bg1"/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90600" y="4267200"/>
              <a:ext cx="7620000" cy="1219200"/>
            </a:xfrm>
            <a:prstGeom prst="line">
              <a:avLst/>
            </a:prstGeom>
            <a:ln w="168275">
              <a:solidFill>
                <a:srgbClr val="F8F1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905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 b="50000"/>
          <a:stretch/>
        </p:blipFill>
        <p:spPr bwMode="auto">
          <a:xfrm>
            <a:off x="152400" y="1487616"/>
            <a:ext cx="685800" cy="131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2" r="9240" b="38434"/>
          <a:stretch/>
        </p:blipFill>
        <p:spPr bwMode="auto">
          <a:xfrm>
            <a:off x="1295400" y="1752600"/>
            <a:ext cx="533400" cy="168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2" r="9240" b="38434"/>
          <a:stretch/>
        </p:blipFill>
        <p:spPr bwMode="auto">
          <a:xfrm>
            <a:off x="1104900" y="1063336"/>
            <a:ext cx="533400" cy="168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57546" y="1157713"/>
            <a:ext cx="3204846" cy="2819400"/>
            <a:chOff x="5638800" y="651148"/>
            <a:chExt cx="3204846" cy="3387452"/>
          </a:xfrm>
          <a:scene3d>
            <a:camera prst="isometricLeftDown"/>
            <a:lightRig rig="threePt" dir="t"/>
          </a:scene3d>
        </p:grpSpPr>
        <p:pic>
          <p:nvPicPr>
            <p:cNvPr id="13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546" y="651148"/>
              <a:ext cx="3086100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638800" y="3899173"/>
              <a:ext cx="3204846" cy="139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10048" y="3055792"/>
              <a:ext cx="671946" cy="940803"/>
              <a:chOff x="4128653" y="761995"/>
              <a:chExt cx="671946" cy="940803"/>
            </a:xfrm>
          </p:grpSpPr>
          <p:sp>
            <p:nvSpPr>
              <p:cNvPr id="16" name="L-Shape 15"/>
              <p:cNvSpPr/>
              <p:nvPr/>
            </p:nvSpPr>
            <p:spPr>
              <a:xfrm flipH="1" flipV="1">
                <a:off x="4419597" y="761997"/>
                <a:ext cx="381002" cy="925641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-Shape 16"/>
              <p:cNvSpPr/>
              <p:nvPr/>
            </p:nvSpPr>
            <p:spPr>
              <a:xfrm flipV="1">
                <a:off x="4128653" y="761995"/>
                <a:ext cx="380999" cy="940803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50577" y="914400"/>
            <a:ext cx="2900046" cy="2141392"/>
            <a:chOff x="5638800" y="651148"/>
            <a:chExt cx="3204846" cy="3387452"/>
          </a:xfrm>
        </p:grpSpPr>
        <p:pic>
          <p:nvPicPr>
            <p:cNvPr id="19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546" y="651148"/>
              <a:ext cx="3086100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638800" y="3899173"/>
              <a:ext cx="3204846" cy="139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210048" y="3055792"/>
              <a:ext cx="671946" cy="940803"/>
              <a:chOff x="4128653" y="761995"/>
              <a:chExt cx="671946" cy="940803"/>
            </a:xfrm>
          </p:grpSpPr>
          <p:sp>
            <p:nvSpPr>
              <p:cNvPr id="22" name="L-Shape 21"/>
              <p:cNvSpPr/>
              <p:nvPr/>
            </p:nvSpPr>
            <p:spPr>
              <a:xfrm flipH="1" flipV="1">
                <a:off x="4419597" y="761997"/>
                <a:ext cx="381002" cy="925641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L-Shape 22"/>
              <p:cNvSpPr/>
              <p:nvPr/>
            </p:nvSpPr>
            <p:spPr>
              <a:xfrm flipV="1">
                <a:off x="4128653" y="761995"/>
                <a:ext cx="380999" cy="940803"/>
              </a:xfrm>
              <a:prstGeom prst="corner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8" descr="C:\Users\User\Desktop\environ ment\smoking-ca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05" y="3893724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User\Desktop\environ ment\smoking-ca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0" y="4434731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685806" y="1452562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4210"/>
            <a:ext cx="1477403" cy="1771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685806" y="2982900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243783" y="3340608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3148582" y="3400850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-1" r="20297" b="-12393"/>
          <a:stretch/>
        </p:blipFill>
        <p:spPr bwMode="auto">
          <a:xfrm>
            <a:off x="2150470" y="1150394"/>
            <a:ext cx="772224" cy="6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54505" y="878670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81404" y="1904999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3992" y="2871126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9210" y="947349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1319" y="952028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48104" y="980304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080374" y="797010"/>
            <a:ext cx="5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3" name="Rectangle 55"/>
          <p:cNvSpPr/>
          <p:nvPr/>
        </p:nvSpPr>
        <p:spPr>
          <a:xfrm>
            <a:off x="2080374" y="5988670"/>
            <a:ext cx="6600111" cy="523220"/>
          </a:xfrm>
          <a:custGeom>
            <a:avLst/>
            <a:gdLst>
              <a:gd name="connsiteX0" fmla="*/ 0 w 6462213"/>
              <a:gd name="connsiteY0" fmla="*/ 0 h 584775"/>
              <a:gd name="connsiteX1" fmla="*/ 6462213 w 6462213"/>
              <a:gd name="connsiteY1" fmla="*/ 0 h 584775"/>
              <a:gd name="connsiteX2" fmla="*/ 6462213 w 6462213"/>
              <a:gd name="connsiteY2" fmla="*/ 584775 h 584775"/>
              <a:gd name="connsiteX3" fmla="*/ 0 w 6462213"/>
              <a:gd name="connsiteY3" fmla="*/ 584775 h 584775"/>
              <a:gd name="connsiteX4" fmla="*/ 0 w 6462213"/>
              <a:gd name="connsiteY4" fmla="*/ 0 h 584775"/>
              <a:gd name="connsiteX0" fmla="*/ 0 w 6476727"/>
              <a:gd name="connsiteY0" fmla="*/ 0 h 584775"/>
              <a:gd name="connsiteX1" fmla="*/ 6476727 w 6476727"/>
              <a:gd name="connsiteY1" fmla="*/ 43543 h 584775"/>
              <a:gd name="connsiteX2" fmla="*/ 6462213 w 6476727"/>
              <a:gd name="connsiteY2" fmla="*/ 584775 h 584775"/>
              <a:gd name="connsiteX3" fmla="*/ 0 w 6476727"/>
              <a:gd name="connsiteY3" fmla="*/ 584775 h 584775"/>
              <a:gd name="connsiteX4" fmla="*/ 0 w 64767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6727" h="584775">
                <a:moveTo>
                  <a:pt x="0" y="0"/>
                </a:moveTo>
                <a:lnTo>
                  <a:pt x="6476727" y="43543"/>
                </a:lnTo>
                <a:lnTo>
                  <a:pt x="6462213" y="584775"/>
                </a:ln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বাড়তি মানুষের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মেটাতেই পরিবেশে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বাড়ছে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323" y="5986790"/>
            <a:ext cx="43780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ফলে পরিবেশের ভারসাম্য নষ্ট হচ্ছে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3783" y="262079"/>
            <a:ext cx="64367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পরিবেশের ভারসাম্য  নষ্ট হওয়ার কারণগুলো বল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9191E-6 L 0.92257 0.2111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105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295 L 0.93038 0.19815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105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48E-6 L -0.00069 -0.3452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2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4" grpId="0"/>
      <p:bldP spid="34" grpId="1"/>
      <p:bldP spid="37" grpId="0"/>
      <p:bldP spid="39" grpId="0"/>
      <p:bldP spid="40" grpId="0"/>
      <p:bldP spid="40" grpId="1"/>
      <p:bldP spid="41" grpId="0"/>
      <p:bldP spid="43" grpId="0" animBg="1"/>
      <p:bldP spid="43" grpId="1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29722"/>
              </p:ext>
            </p:extLst>
          </p:nvPr>
        </p:nvGraphicFramePr>
        <p:xfrm>
          <a:off x="191068" y="1295399"/>
          <a:ext cx="8635621" cy="4529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332"/>
                <a:gridCol w="1905000"/>
                <a:gridCol w="2209800"/>
                <a:gridCol w="2654489"/>
              </a:tblGrid>
              <a:tr h="2057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0601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1346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365879" y="3048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7669"/>
            <a:ext cx="1876557" cy="183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 descr="C:\Users\Use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14600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57" y="1371600"/>
            <a:ext cx="2220100" cy="19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486" y="3505200"/>
            <a:ext cx="189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প্রকারের  দূষণ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004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86" y="4419600"/>
            <a:ext cx="1513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চিত্রের কার্যক্রমগুলো কিভাবে ভারসাম্য নষ্ট করছে?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00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71" y="21877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82" y="4191000"/>
            <a:ext cx="8265318" cy="801529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জীবের বেঁচে থাকার সব উপাদান বিদ্যমান ।একে আমরা কী বলব?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676" y="5181598"/>
            <a:ext cx="36113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পরিবেশে O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বেশী বেড়ে যাবে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2029" y="5196114"/>
            <a:ext cx="3657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পরিবেশের ভারসাম্য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বজায় নেই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170" y="5710261"/>
            <a:ext cx="30480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পরিবেশের উদ্ভিদ বিলুপ্ত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হবে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2059" y="5744226"/>
            <a:ext cx="387754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পরিবেশের ভারসাম্য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বজায় আছে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5321944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64" y="5850607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8" y="5321944"/>
            <a:ext cx="209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39" y="5911867"/>
            <a:ext cx="297957" cy="2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53" y="685800"/>
            <a:ext cx="4448175" cy="32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229904" y="1219200"/>
            <a:ext cx="350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প্রাণির বিলুপ্তির কারণ ?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খাদ্যের অভাব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অতিরিক্ত ঠান্ডা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অতিরিক্ত গরম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42289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00130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5500" y="4986770"/>
            <a:ext cx="1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.I,II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9545" y="503641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1" y="50364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 ,II 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52093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5142706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39" descr="C:\Users\User\Desktop\dino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1066800"/>
            <a:ext cx="3228276" cy="29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57200" y="4191000"/>
            <a:ext cx="8077200" cy="801529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চিত্রে কোন ধরণের দূষণ পরিবেশের ভারসাম্য নষ্ট করছে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777" y="5026967"/>
            <a:ext cx="236972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মাটি দূষণ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80600" y="5079469"/>
            <a:ext cx="167792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পানি দূষণ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2582" y="5710261"/>
            <a:ext cx="23052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98743" y="5767500"/>
            <a:ext cx="169507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বায়ু দুষণ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08" y="5132684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07" y="5820716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32" y="5919340"/>
            <a:ext cx="401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1" y="4997554"/>
            <a:ext cx="533400" cy="5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90" y="685800"/>
            <a:ext cx="3876675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2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9772" y="6400800"/>
            <a:ext cx="42602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057400" y="5056910"/>
            <a:ext cx="5666078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  পরিবেশের ভারসাম্য  নষ্ট হওয়ার একটি অন্যতম কারণ –ব্যাখ্যা কর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26354">
            <a:off x="4215277" y="3049599"/>
            <a:ext cx="4616918" cy="1810319"/>
          </a:xfrm>
          <a:custGeom>
            <a:avLst/>
            <a:gdLst>
              <a:gd name="connsiteX0" fmla="*/ 0 w 3673812"/>
              <a:gd name="connsiteY0" fmla="*/ 0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0 w 3673812"/>
              <a:gd name="connsiteY4" fmla="*/ 0 h 2061078"/>
              <a:gd name="connsiteX0" fmla="*/ 253520 w 3673812"/>
              <a:gd name="connsiteY0" fmla="*/ 866897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253520 w 3673812"/>
              <a:gd name="connsiteY4" fmla="*/ 866897 h 2061078"/>
              <a:gd name="connsiteX0" fmla="*/ 0 w 4681208"/>
              <a:gd name="connsiteY0" fmla="*/ 1696202 h 2061078"/>
              <a:gd name="connsiteX1" fmla="*/ 4681208 w 4681208"/>
              <a:gd name="connsiteY1" fmla="*/ 0 h 2061078"/>
              <a:gd name="connsiteX2" fmla="*/ 4681208 w 4681208"/>
              <a:gd name="connsiteY2" fmla="*/ 2061078 h 2061078"/>
              <a:gd name="connsiteX3" fmla="*/ 1007396 w 4681208"/>
              <a:gd name="connsiteY3" fmla="*/ 2061078 h 2061078"/>
              <a:gd name="connsiteX4" fmla="*/ 0 w 4681208"/>
              <a:gd name="connsiteY4" fmla="*/ 1696202 h 20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208" h="2061078">
                <a:moveTo>
                  <a:pt x="0" y="1696202"/>
                </a:moveTo>
                <a:lnTo>
                  <a:pt x="4681208" y="0"/>
                </a:lnTo>
                <a:lnTo>
                  <a:pt x="4681208" y="2061078"/>
                </a:lnTo>
                <a:lnTo>
                  <a:pt x="1007396" y="2061078"/>
                </a:lnTo>
                <a:lnTo>
                  <a:pt x="0" y="1696202"/>
                </a:lnTo>
                <a:close/>
              </a:path>
            </a:pathLst>
          </a:cu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5257800" cy="4495800"/>
            <a:chOff x="457200" y="457200"/>
            <a:chExt cx="5257800" cy="4495800"/>
          </a:xfrm>
        </p:grpSpPr>
        <p:pic>
          <p:nvPicPr>
            <p:cNvPr id="4098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52578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0" y="2474267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 একটি করে হলেও গাছ লাগাই । 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environ ment\juggl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37338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010"/>
            <a:ext cx="7086600" cy="41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200399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চতুর্দশ অধ্যায়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50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00399"/>
            <a:ext cx="2507672" cy="15852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185242" y="2803174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787" y="2900064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843" y="2415247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115" y="223058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9042" y="15839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64" y="2997047"/>
            <a:ext cx="740136" cy="531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0" y="2599914"/>
            <a:ext cx="780617" cy="6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09" y="2230581"/>
            <a:ext cx="614362" cy="625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environ ment\balanc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" y="1526279"/>
            <a:ext cx="770263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4909" y="1143000"/>
            <a:ext cx="8125691" cy="4500358"/>
          </a:xfrm>
          <a:prstGeom prst="rect">
            <a:avLst/>
          </a:prstGeom>
          <a:noFill/>
          <a:ln w="95250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5 0.06019 L 0.00677 0.1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24 L 0.3658 -0.479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24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185 L 0.00608 0.110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56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9017E-6 L -0.2842 -0.411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06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052 0.10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7" grpId="0"/>
      <p:bldP spid="17" grpId="1"/>
      <p:bldP spid="13" grpId="0"/>
      <p:bldP spid="13" grpId="1"/>
      <p:bldP spid="19" grpId="0"/>
      <p:bldP spid="19" grpId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7900" y="990600"/>
            <a:ext cx="4648200" cy="1409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ভারসাম্য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709" y="5386048"/>
            <a:ext cx="398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১৩০-১৩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৫-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4" y="2057400"/>
            <a:ext cx="8077200" cy="3915966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ভারসাম্য কী তা ব্যাখ্যা করতে পারবে 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 ডাইনোসর বিলুপ্তির কারণ ব্যাখ্যা করতে পারবে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ভারসাম্য নষ্ট হওয়ার কারণগুলো চিহ্নিত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51164"/>
            <a:ext cx="2819400" cy="87283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643265"/>
            <a:ext cx="44014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কোনো জীব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বাস করতে পারে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8025" y="1524000"/>
            <a:ext cx="384636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920751" y="373858"/>
            <a:ext cx="73650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ছবিতে বসবাসের সুবিধা অসুবিধাগুলো কী কী বল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5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/>
          <a:stretch/>
        </p:blipFill>
        <p:spPr bwMode="auto">
          <a:xfrm>
            <a:off x="2362201" y="2133600"/>
            <a:ext cx="4373336" cy="4051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71646" y="338926"/>
            <a:ext cx="59789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বসবাস করার  কী কী উপাদান দেখতে পাচ্ছ 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9850" y="1484843"/>
            <a:ext cx="1943100" cy="1430796"/>
            <a:chOff x="6419850" y="1484843"/>
            <a:chExt cx="1943100" cy="1822908"/>
          </a:xfrm>
        </p:grpSpPr>
        <p:sp>
          <p:nvSpPr>
            <p:cNvPr id="21" name="Oval 20"/>
            <p:cNvSpPr/>
            <p:nvPr/>
          </p:nvSpPr>
          <p:spPr>
            <a:xfrm>
              <a:off x="6419850" y="1484843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474" y="1883951"/>
              <a:ext cx="1143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মাটি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77319" y="991931"/>
            <a:ext cx="1943100" cy="1353522"/>
            <a:chOff x="3619500" y="919878"/>
            <a:chExt cx="1943100" cy="1822908"/>
          </a:xfrm>
        </p:grpSpPr>
        <p:sp>
          <p:nvSpPr>
            <p:cNvPr id="24" name="Oval 23"/>
            <p:cNvSpPr/>
            <p:nvPr/>
          </p:nvSpPr>
          <p:spPr>
            <a:xfrm>
              <a:off x="3619500" y="919878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19550" y="1446610"/>
              <a:ext cx="1143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পানি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8241" y="1767614"/>
            <a:ext cx="1943100" cy="1148025"/>
            <a:chOff x="1099455" y="1467797"/>
            <a:chExt cx="1943100" cy="1822908"/>
          </a:xfrm>
        </p:grpSpPr>
        <p:sp>
          <p:nvSpPr>
            <p:cNvPr id="27" name="Oval 26"/>
            <p:cNvSpPr/>
            <p:nvPr/>
          </p:nvSpPr>
          <p:spPr>
            <a:xfrm>
              <a:off x="1099455" y="1467797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517" y="1899550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19101" y="3408125"/>
            <a:ext cx="1943100" cy="1247101"/>
            <a:chOff x="800099" y="3886200"/>
            <a:chExt cx="1943100" cy="1822908"/>
          </a:xfrm>
        </p:grpSpPr>
        <p:sp>
          <p:nvSpPr>
            <p:cNvPr id="30" name="Oval 29"/>
            <p:cNvSpPr/>
            <p:nvPr/>
          </p:nvSpPr>
          <p:spPr>
            <a:xfrm>
              <a:off x="800099" y="3886200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161" y="4311879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323013" y="4989063"/>
            <a:ext cx="1943100" cy="1195931"/>
            <a:chOff x="6735536" y="4099695"/>
            <a:chExt cx="1943100" cy="1822908"/>
          </a:xfrm>
        </p:grpSpPr>
        <p:sp>
          <p:nvSpPr>
            <p:cNvPr id="33" name="Oval 32"/>
            <p:cNvSpPr/>
            <p:nvPr/>
          </p:nvSpPr>
          <p:spPr>
            <a:xfrm>
              <a:off x="6735536" y="4099695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997" y="4525374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800096" y="4989062"/>
            <a:ext cx="1943100" cy="1195931"/>
            <a:chOff x="6735536" y="4099695"/>
            <a:chExt cx="1943100" cy="1822908"/>
          </a:xfrm>
        </p:grpSpPr>
        <p:sp>
          <p:nvSpPr>
            <p:cNvPr id="36" name="Oval 35"/>
            <p:cNvSpPr/>
            <p:nvPr/>
          </p:nvSpPr>
          <p:spPr>
            <a:xfrm>
              <a:off x="6735536" y="4099695"/>
              <a:ext cx="1943100" cy="1822908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997" y="4525374"/>
              <a:ext cx="94297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779079" y="3408125"/>
            <a:ext cx="1943100" cy="1195931"/>
            <a:chOff x="6779079" y="3408125"/>
            <a:chExt cx="1943100" cy="1195931"/>
          </a:xfrm>
        </p:grpSpPr>
        <p:sp>
          <p:nvSpPr>
            <p:cNvPr id="39" name="Oval 38"/>
            <p:cNvSpPr/>
            <p:nvPr/>
          </p:nvSpPr>
          <p:spPr>
            <a:xfrm>
              <a:off x="6779079" y="3408125"/>
              <a:ext cx="1943100" cy="1195931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37174" y="3706601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5" y="1484842"/>
            <a:ext cx="3729719" cy="367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01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600200"/>
            <a:ext cx="6951663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9119" y="384483"/>
            <a:ext cx="671988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পরিবেশে যদি কোন কারণে অক্সিজেনের পরিমাণ কমে যায় তবে জীবের কী পরিণতি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246" y="401920"/>
            <a:ext cx="60198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পানির পরিমাণ কমে গেলে পরিবেশের কী 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7" y="2329470"/>
            <a:ext cx="6705600" cy="31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animated\250px-SantaCruz-Spegazzini-Caida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8" y="1359354"/>
            <a:ext cx="6858000" cy="201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User\My Documents\My Pictures\55.JPG"/>
          <p:cNvPicPr>
            <a:picLocks noChangeAspect="1" noChangeArrowheads="1"/>
          </p:cNvPicPr>
          <p:nvPr/>
        </p:nvPicPr>
        <p:blipFill rotWithShape="1">
          <a:blip r:embed="rId7"/>
          <a:srcRect l="2105" t="1948" r="32419" b="44805"/>
          <a:stretch/>
        </p:blipFill>
        <p:spPr bwMode="auto">
          <a:xfrm>
            <a:off x="1245405" y="1660690"/>
            <a:ext cx="1537851" cy="2148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76008" y="5526937"/>
            <a:ext cx="769273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বাস করতে পরিবেশের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সবরকম উপাদান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সুষম অবস্থান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 । সেটিই সেই পরিবেশের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158" y="405879"/>
            <a:ext cx="52435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পরিবেশে সব উপাদান কী আছে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528" y="366140"/>
            <a:ext cx="7924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উপাদানগুলো না থাকার জন্য প্রাণিটির কী সমস্যা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858" y="5815339"/>
            <a:ext cx="4876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প্রাণিটির জীবন হুমকির  সম্মূখীন হয়েছে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658" y="405879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পরিবেশের ভারসাম্য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3" grpId="0" animBg="1"/>
      <p:bldP spid="7" grpId="0" animBg="1"/>
      <p:bldP spid="7" grpId="1" animBg="1"/>
      <p:bldP spid="8" grpId="1" animBg="1"/>
      <p:bldP spid="8" grpId="2" animBg="1"/>
      <p:bldP spid="6" grpId="0" animBg="1"/>
      <p:bldP spid="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9" descr="C:\Users\User\Desktop\dino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038600" cy="29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641866"/>
            <a:ext cx="5181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প্রাণিটিকে তোমরা দেখেছ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9123"/>
            <a:ext cx="533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 এখন প্রাণিটিকে দেখা যায় না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19710"/>
              </p:ext>
            </p:extLst>
          </p:nvPr>
        </p:nvGraphicFramePr>
        <p:xfrm>
          <a:off x="38862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33700" y="710679"/>
            <a:ext cx="342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ভিডিওতে কী দেখলাম?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105400"/>
            <a:ext cx="742059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  অনেক ঠান্ডা  কারণেই ডায়নোসরের  বিলুপ্তি ঘটেছে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94473"/>
            <a:ext cx="64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বিভিন্ন পরিবর্তন বিলুপ্তির কারণ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488812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8" grpId="0" animBg="1"/>
      <p:bldP spid="19" grpId="0" animBg="1"/>
      <p:bldP spid="19" grpId="1" animBg="1"/>
      <p:bldP spid="5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615</Words>
  <Application>Microsoft Office PowerPoint</Application>
  <PresentationFormat>On-screen Show (4:3)</PresentationFormat>
  <Paragraphs>134</Paragraphs>
  <Slides>14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User</cp:lastModifiedBy>
  <cp:revision>185</cp:revision>
  <dcterms:created xsi:type="dcterms:W3CDTF">2006-08-16T00:00:00Z</dcterms:created>
  <dcterms:modified xsi:type="dcterms:W3CDTF">2014-12-03T17:00:36Z</dcterms:modified>
</cp:coreProperties>
</file>